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256" r:id="rId2"/>
    <p:sldId id="258" r:id="rId3"/>
    <p:sldId id="257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69" r:id="rId14"/>
    <p:sldId id="273" r:id="rId15"/>
    <p:sldId id="268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7003" autoAdjust="0"/>
  </p:normalViewPr>
  <p:slideViewPr>
    <p:cSldViewPr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5A8E1-6AE0-4B7F-9B82-EAE2914632E5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3B112-441A-4A95-BEA8-991B1ADA01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0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3B112-441A-4A95-BEA8-991B1ADA01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7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" y="3840"/>
            <a:ext cx="9143216" cy="688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157193"/>
            <a:ext cx="4032448" cy="108012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Новокохановский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д/с»: </a:t>
            </a:r>
          </a:p>
          <a:p>
            <a:pPr algn="r"/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Абдулманапова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354819" cy="12961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8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«ГУСЕНИЦА»</a:t>
            </a:r>
            <a:br>
              <a:rPr lang="ru-RU" sz="8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3337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0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496944" cy="8640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 видели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зимой насекомых? Наверное нет, потому что все они спали. А весной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просыпаются!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://sovetydnya.com/wp-content/uploads/2011/01/bee_1_bg_042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513"/>
            <a:ext cx="8496944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2355" y="4372167"/>
            <a:ext cx="4397924" cy="2429211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листочкам я ползу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тихонько их грызу.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 ножек есть, и я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стану бабочкой, друзья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10081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Весной снова появляются жуки,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бабочки, гусеницы 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другие насекомые! Как же они соскучились по солнышку!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http://resim.manzara.gen.tr/kelebek-5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7" y="4243911"/>
            <a:ext cx="4436457" cy="25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randrs.ru/photo/0-0/6762_u-c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7" y="1341439"/>
            <a:ext cx="4397373" cy="28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http://img13.nnm.ru/imagez/gallery/0/6/f/b/5/06fb5ff95911b5d6fafe05ead1f6086d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55" y="1341439"/>
            <a:ext cx="4397924" cy="28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ltimate\Desktop\гусеница\275895478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ltimate\Desktop\гусеница\20190609_075516_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" y="188640"/>
            <a:ext cx="4573015" cy="34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ltimate\Desktop\гусеница\nature-leaf-animal-wildlife-insect-macro-bug-moth-butterfly-closeup-fauna-invertebrate-life-caterpillar-close-up-hairy-insects-creature-pupa-larva-macro-photography-arthropod-moths-and-butterflies-1093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924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ltimate\Desktop\гусеница\nature-plant-photography-leaf-flower-green-insect-macro-botany-flora-fauna-invertebrate-caterpillar-close-up-animals-naturaleza-tamron90mm-larva-ggl1-gaby1-xovesphoto-animales-sonya77-minolta100mm-macro-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645025"/>
            <a:ext cx="4536503" cy="31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ltimate\Desktop\гусеница\depositphotos_2560254-stock-photo-hairy-caterpillar-on-le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3"/>
            <a:ext cx="4392488" cy="31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4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3" y="260648"/>
            <a:ext cx="893436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ltimate\Desktop\гусеница\look.com.ua-294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305"/>
            <a:ext cx="51212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ltimate\Desktop\гусеница\nastol.com.ua-1299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20" y="764704"/>
            <a:ext cx="6250368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ltimate\Desktop\гусеница\1847f6b6ab180959263f63120439e7e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0441"/>
            <a:ext cx="5328592" cy="392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ltimate\Desktop\гусеница\58e78f14f09ec9a0c03e0021a0b3579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305"/>
            <a:ext cx="8784976" cy="64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ltimate\Desktop\гусеница\gusenitsa_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весна\8_.jpg"/>
          <p:cNvPicPr>
            <a:picLocks noChangeAspect="1" noChangeArrowheads="1"/>
          </p:cNvPicPr>
          <p:nvPr/>
        </p:nvPicPr>
        <p:blipFill>
          <a:blip r:embed="rId2"/>
          <a:srcRect l="-681" t="-308" b="2"/>
          <a:stretch>
            <a:fillRect/>
          </a:stretch>
        </p:blipFill>
        <p:spPr bwMode="auto">
          <a:xfrm>
            <a:off x="-180528" y="-38100"/>
            <a:ext cx="9324528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340768"/>
            <a:ext cx="30598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Ребята, отгадайте загадку – 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Я раскрываю почки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В зелёные листочки.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Деревья одеваю,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Посевы поливаю,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Движения полна.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2D2A2A"/>
                </a:solidFill>
                <a:latin typeface="Times New Roman" pitchFamily="18" charset="0"/>
                <a:cs typeface="Times New Roman" pitchFamily="18" charset="0"/>
              </a:rPr>
              <a:t>Зовут меня… (Весна)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92080" y="4365104"/>
            <a:ext cx="33123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Солнышко пригревает, и на улице стало теплее,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тает снег.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79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82015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300" b="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Растаявший снег превращается в воду, </a:t>
            </a:r>
            <a:r>
              <a:rPr lang="ru-RU" sz="2300" b="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маленькие веселые </a:t>
            </a:r>
            <a:r>
              <a:rPr lang="ru-RU" sz="2300" b="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ручейки журчат на каждом шагу</a:t>
            </a:r>
            <a:r>
              <a:rPr lang="ru-RU" sz="2300" b="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300" b="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Дети обожают пускать весной кораблики!</a:t>
            </a:r>
            <a:r>
              <a:rPr lang="ru-RU" sz="2300" b="0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037.radikal.ru/1002/28/5fb96a455ab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/>
          <a:stretch>
            <a:fillRect/>
          </a:stretch>
        </p:blipFill>
        <p:spPr bwMode="auto">
          <a:xfrm>
            <a:off x="1" y="1124744"/>
            <a:ext cx="47880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24744"/>
            <a:ext cx="435597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://cs410126.userapi.com/v410126918/1160/bW9C5DL0Ic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2"/>
          <a:stretch>
            <a:fillRect/>
          </a:stretch>
        </p:blipFill>
        <p:spPr bwMode="auto">
          <a:xfrm>
            <a:off x="4788026" y="4149080"/>
            <a:ext cx="4355974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stihi.ru/pics/2012/10/12/26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80"/>
            <a:ext cx="4788024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3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8280920" cy="1008112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Весной природа оживает от зимнего сна! Появляются первая травка и цветы.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://www.anypics.ru/large/201210/22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513"/>
            <a:ext cx="4104457" cy="374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img-fotki.yandex.ru/get/5805/ladyo2004.e8/0_522ab_a1edb015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212"/>
            <a:ext cx="4536504" cy="496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3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064896" cy="1584176"/>
          </a:xfrm>
        </p:spPr>
        <p:txBody>
          <a:bodyPr/>
          <a:lstStyle/>
          <a:p>
            <a:pPr marL="4572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Эти цветы называются подснежники. Они появляются ранней весной, как только начинает таять снег. Иногда кажется, что они проросли прямо из-под снега. Поэтому их и называют – подснежники!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://www.bankoboev.ru/images/Mjg4MjA=/Bankoboev.Ru_podsnezhn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280920" cy="46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5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129614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Весной просыпаются и деревья! Сначала на их ветках набухают почки. Потом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почек распускаются первые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листики.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Сначала они совсем маленькие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Но листочки растут очень быстро, и скоро все деревья становятся зелеными и красивыми.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http://canon-fan.com/sites/default/files/IMG_0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3" y="1550988"/>
            <a:ext cx="4392488" cy="259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www.nikblo.ru/PAS/pas0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r="22951"/>
          <a:stretch>
            <a:fillRect/>
          </a:stretch>
        </p:blipFill>
        <p:spPr bwMode="auto">
          <a:xfrm>
            <a:off x="4499993" y="1550988"/>
            <a:ext cx="4536504" cy="274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ttp://img-fotki.yandex.ru/get/5603/oko7.18/0_6121e_fafbd8b6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r="19011"/>
          <a:stretch>
            <a:fillRect/>
          </a:stretch>
        </p:blipFill>
        <p:spPr bwMode="auto">
          <a:xfrm>
            <a:off x="139573" y="4149080"/>
            <a:ext cx="439248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crazy.werd.ru/uploads/posts/2007-03-02/1172843942_tree_fie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453650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43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568952" cy="64807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Весной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возвращаются к нам из теплых стран перелетные птицы.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http://ecocollaps.ru/wp-content/uploads/2011/03/picturecontent-pid-293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/>
          <a:stretch>
            <a:fillRect/>
          </a:stretch>
        </p:blipFill>
        <p:spPr bwMode="auto">
          <a:xfrm>
            <a:off x="250825" y="1125538"/>
            <a:ext cx="85725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59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352928" cy="1296144"/>
          </a:xfrm>
        </p:spPr>
        <p:txBody>
          <a:bodyPr>
            <a:normAutofit/>
          </a:bodyPr>
          <a:lstStyle/>
          <a:p>
            <a:pPr marL="0" lvl="0" indent="0" algn="ctr">
              <a:spcAft>
                <a:spcPts val="0"/>
              </a:spcAft>
              <a:buClr>
                <a:srgbClr val="B32C16"/>
              </a:buClr>
              <a:buSzPct val="95000"/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зимней спячки проснулись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медведи, ежи.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://www.usiter.com/uploads/20120326/burij+medved+medvedi+medved+zhivotnie+39784771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1"/>
          <a:stretch>
            <a:fillRect/>
          </a:stretch>
        </p:blipFill>
        <p:spPr bwMode="auto">
          <a:xfrm>
            <a:off x="107504" y="1412776"/>
            <a:ext cx="4320479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i071.radikal.ru/1003/cf/c73fbe0c2d7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421188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03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</TotalTime>
  <Words>195</Words>
  <Application>Microsoft Office PowerPoint</Application>
  <PresentationFormat>Экран (4:3)</PresentationFormat>
  <Paragraphs>16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Georgia</vt:lpstr>
      <vt:lpstr>Times New Roman</vt:lpstr>
      <vt:lpstr>Trebuchet MS</vt:lpstr>
      <vt:lpstr>Воздушный поток</vt:lpstr>
      <vt:lpstr>«ГУСЕНИЦА»  </vt:lpstr>
      <vt:lpstr>Презентация PowerPoint</vt:lpstr>
      <vt:lpstr>Презентация PowerPoint</vt:lpstr>
      <vt:lpstr>Растаявший снег превращается в воду, маленькие веселые ручейки журчат на каждом шагу. Дети обожают пускать весной кораблики!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листочкам я ползу и тихонько их грызу. Много ножек есть, и я стану бабочкой, друзья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Ultimate</dc:creator>
  <cp:lastModifiedBy>Admin</cp:lastModifiedBy>
  <cp:revision>26</cp:revision>
  <dcterms:created xsi:type="dcterms:W3CDTF">2021-04-18T01:52:01Z</dcterms:created>
  <dcterms:modified xsi:type="dcterms:W3CDTF">2022-04-04T10:22:29Z</dcterms:modified>
</cp:coreProperties>
</file>